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7516" y="2237085"/>
            <a:ext cx="5685183" cy="3139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Create a word bank for discussion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94466" y="5910326"/>
            <a:ext cx="878938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u="sng" dirty="0">
                <a:solidFill>
                  <a:schemeClr val="accent6"/>
                </a:solidFill>
                <a:sym typeface="Wingdings" panose="05000000000000000000" pitchFamily="2" charset="2"/>
              </a:rPr>
              <a:t>Choose to look after the person to the left of you and choose to look after the person to the right of you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244574"/>
            <a:ext cx="3019333" cy="1097281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accent5"/>
                </a:solidFill>
              </a:rPr>
              <a:t>Good Leaders make others feel safe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61864" y="238249"/>
            <a:ext cx="3108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Leadership is an activity in which conditions are created in which everyone can do their most courageous thinking together</a:t>
            </a:r>
            <a:r>
              <a:rPr lang="en-US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282" y="1621475"/>
            <a:ext cx="17181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Trending</a:t>
            </a:r>
            <a:endParaRPr lang="en-US" u="sng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accent5"/>
                </a:solidFill>
                <a:sym typeface="Wingdings" panose="05000000000000000000" pitchFamily="2" charset="2"/>
              </a:rPr>
              <a:t>What is safety?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accent5"/>
                </a:solidFill>
                <a:sym typeface="Wingdings" panose="05000000000000000000" pitchFamily="2" charset="2"/>
              </a:rPr>
              <a:t>Trust is a feeling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accent5"/>
                </a:solidFill>
                <a:sym typeface="Wingdings" panose="05000000000000000000" pitchFamily="2" charset="2"/>
              </a:rPr>
              <a:t>When we feel safe there is trust and cooperation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accent5"/>
                </a:solidFill>
                <a:sym typeface="Wingdings" panose="05000000000000000000" pitchFamily="2" charset="2"/>
              </a:rPr>
              <a:t>It is the leader that sets the tone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chemeClr val="accent5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395804">
            <a:off x="2100331" y="3649053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Lifetime Employment?</a:t>
            </a:r>
          </a:p>
        </p:txBody>
      </p:sp>
      <p:sp>
        <p:nvSpPr>
          <p:cNvPr id="15" name="TextBox 14"/>
          <p:cNvSpPr txBox="1"/>
          <p:nvPr/>
        </p:nvSpPr>
        <p:spPr>
          <a:xfrm rot="369882">
            <a:off x="5342982" y="3025925"/>
            <a:ext cx="2663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Sacrificing others is what offends most people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4067" y="4515557"/>
            <a:ext cx="26632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It is better that we should all suffer a little than any of us should have to suffer a lot</a:t>
            </a:r>
          </a:p>
        </p:txBody>
      </p:sp>
      <p:sp>
        <p:nvSpPr>
          <p:cNvPr id="17" name="TextBox 16"/>
          <p:cNvSpPr txBox="1"/>
          <p:nvPr/>
        </p:nvSpPr>
        <p:spPr>
          <a:xfrm rot="21445662">
            <a:off x="5178502" y="3950820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Head counts V Heart Counts</a:t>
            </a:r>
          </a:p>
        </p:txBody>
      </p:sp>
      <p:sp>
        <p:nvSpPr>
          <p:cNvPr id="18" name="TextBox 17"/>
          <p:cNvSpPr txBox="1"/>
          <p:nvPr/>
        </p:nvSpPr>
        <p:spPr>
          <a:xfrm rot="1802322">
            <a:off x="2994338" y="2969048"/>
            <a:ext cx="24901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We spend time and energy to protect ourselves from each other</a:t>
            </a:r>
          </a:p>
        </p:txBody>
      </p:sp>
      <p:sp>
        <p:nvSpPr>
          <p:cNvPr id="19" name="TextBox 18"/>
          <p:cNvSpPr txBox="1"/>
          <p:nvPr/>
        </p:nvSpPr>
        <p:spPr>
          <a:xfrm rot="1945615">
            <a:off x="2270447" y="4501237"/>
            <a:ext cx="1870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Leadership is a choice, it is not a rank</a:t>
            </a:r>
          </a:p>
        </p:txBody>
      </p:sp>
      <p:sp>
        <p:nvSpPr>
          <p:cNvPr id="10" name="TextBox 9"/>
          <p:cNvSpPr txBox="1"/>
          <p:nvPr/>
        </p:nvSpPr>
        <p:spPr>
          <a:xfrm rot="678021">
            <a:off x="6663069" y="2226569"/>
            <a:ext cx="2105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I cant simply say to someone to trust me and you will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8C8616-DF35-40CE-8514-895AE257653D}"/>
              </a:ext>
            </a:extLst>
          </p:cNvPr>
          <p:cNvSpPr txBox="1"/>
          <p:nvPr/>
        </p:nvSpPr>
        <p:spPr>
          <a:xfrm>
            <a:off x="8793181" y="3296476"/>
            <a:ext cx="3108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How do you create a safe environment?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9F3F12-93F9-4721-A0E1-530847742F0B}"/>
              </a:ext>
            </a:extLst>
          </p:cNvPr>
          <p:cNvSpPr txBox="1"/>
          <p:nvPr/>
        </p:nvSpPr>
        <p:spPr>
          <a:xfrm>
            <a:off x="8741758" y="4396871"/>
            <a:ext cx="3108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What makes a great parent?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8A8EEBB-6821-4340-9C67-6FCE29B44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431" y="271458"/>
            <a:ext cx="2246063" cy="168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FDBDDEDF-C9F4-4DBB-8BB9-ADA9869629D0}"/>
              </a:ext>
            </a:extLst>
          </p:cNvPr>
          <p:cNvSpPr txBox="1"/>
          <p:nvPr/>
        </p:nvSpPr>
        <p:spPr>
          <a:xfrm>
            <a:off x="8793181" y="5447999"/>
            <a:ext cx="3108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What organisation do you want to work in?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030" name="Picture 6" descr="Medal of Honor Recipient William Swenson Interview | Pritzker ...">
            <a:extLst>
              <a:ext uri="{FF2B5EF4-FFF2-40B4-BE49-F238E27FC236}">
                <a16:creationId xmlns:a16="http://schemas.microsoft.com/office/drawing/2014/main" id="{19E38F6A-DB53-4ED3-9E47-2C89106E5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508" y="465535"/>
            <a:ext cx="2246062" cy="1275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   What are the characteristics of Captain Swenson?</a:t>
            </a:r>
          </a:p>
          <a:p>
            <a:r>
              <a:rPr lang="en-US" sz="1400" dirty="0"/>
              <a:t>____________________________________________________________________________________________?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2.  Where do people like Captain Swenson come from? ___________________________________________________________________________________________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3.  Sacrifice yourself so others may gain (Vs) Sacrificing others so that you may gain ___________________________________________________________________________________________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 If you get the environment right, every one of us has the capacity to do remarkable things ___________________________________________________________________________________________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5.  Put yourself at risk to save others ___________________________________________________________________________________________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6. What can you achieve by working together instead of against one another? ___________________________________________________________________________________________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7.  What are some uncertainties in life that you have to deal with? ___________________________________________________________________________________________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8. Never sacrifice the people to save the numbers, instead sacrifice the numbers to save the people __________________________________________________________________________________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Advanced Question Words</a:t>
            </a:r>
          </a:p>
        </p:txBody>
      </p:sp>
      <p:sp>
        <p:nvSpPr>
          <p:cNvPr id="14" name="TextBox 13"/>
          <p:cNvSpPr txBox="1"/>
          <p:nvPr/>
        </p:nvSpPr>
        <p:spPr>
          <a:xfrm rot="20766237">
            <a:off x="10105810" y="1668856"/>
            <a:ext cx="180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Layoffs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646331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If someone has constantly sacrificed others, is it possible for them to change and how can those that they have sacrificed trust them?</a:t>
            </a:r>
          </a:p>
        </p:txBody>
      </p:sp>
      <p:sp>
        <p:nvSpPr>
          <p:cNvPr id="17" name="TextBox 16"/>
          <p:cNvSpPr txBox="1"/>
          <p:nvPr/>
        </p:nvSpPr>
        <p:spPr>
          <a:xfrm rot="230175">
            <a:off x="9183462" y="3500776"/>
            <a:ext cx="2183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/>
                </a:solidFill>
              </a:rPr>
              <a:t>Out in theatre</a:t>
            </a:r>
          </a:p>
        </p:txBody>
      </p:sp>
      <p:sp>
        <p:nvSpPr>
          <p:cNvPr id="18" name="TextBox 17"/>
          <p:cNvSpPr txBox="1"/>
          <p:nvPr/>
        </p:nvSpPr>
        <p:spPr>
          <a:xfrm rot="5191974">
            <a:off x="11035853" y="4132654"/>
            <a:ext cx="160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Commissioned</a:t>
            </a:r>
          </a:p>
        </p:txBody>
      </p:sp>
      <p:sp>
        <p:nvSpPr>
          <p:cNvPr id="20" name="TextBox 19"/>
          <p:cNvSpPr txBox="1"/>
          <p:nvPr/>
        </p:nvSpPr>
        <p:spPr>
          <a:xfrm rot="1887042">
            <a:off x="9244877" y="3148302"/>
            <a:ext cx="272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/>
                </a:solidFill>
              </a:rPr>
              <a:t>Cooperation</a:t>
            </a:r>
          </a:p>
        </p:txBody>
      </p:sp>
      <p:sp>
        <p:nvSpPr>
          <p:cNvPr id="21" name="TextBox 20"/>
          <p:cNvSpPr txBox="1"/>
          <p:nvPr/>
        </p:nvSpPr>
        <p:spPr>
          <a:xfrm rot="20396807">
            <a:off x="9214575" y="4146735"/>
            <a:ext cx="2616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/>
                </a:solidFill>
              </a:rPr>
              <a:t>Because they would have done it for me</a:t>
            </a:r>
          </a:p>
        </p:txBody>
      </p:sp>
      <p:sp>
        <p:nvSpPr>
          <p:cNvPr id="22" name="TextBox 21"/>
          <p:cNvSpPr txBox="1"/>
          <p:nvPr/>
        </p:nvSpPr>
        <p:spPr>
          <a:xfrm rot="5400000">
            <a:off x="10889631" y="1574988"/>
            <a:ext cx="1346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Dead End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26" name="TextBox 25"/>
          <p:cNvSpPr txBox="1"/>
          <p:nvPr/>
        </p:nvSpPr>
        <p:spPr>
          <a:xfrm rot="479407">
            <a:off x="10072349" y="1123710"/>
            <a:ext cx="281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GoPro</a:t>
            </a:r>
          </a:p>
        </p:txBody>
      </p:sp>
      <p:sp>
        <p:nvSpPr>
          <p:cNvPr id="27" name="TextBox 26"/>
          <p:cNvSpPr txBox="1"/>
          <p:nvPr/>
        </p:nvSpPr>
        <p:spPr>
          <a:xfrm rot="15847370">
            <a:off x="6450206" y="2814916"/>
            <a:ext cx="494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What organisations don’t fear their leaders</a:t>
            </a:r>
          </a:p>
        </p:txBody>
      </p:sp>
      <p:sp>
        <p:nvSpPr>
          <p:cNvPr id="25" name="TextBox 24"/>
          <p:cNvSpPr txBox="1"/>
          <p:nvPr/>
        </p:nvSpPr>
        <p:spPr>
          <a:xfrm rot="1940742">
            <a:off x="10919214" y="4885400"/>
            <a:ext cx="1095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The reading, the mind and the eye test</a:t>
            </a:r>
          </a:p>
        </p:txBody>
      </p:sp>
      <p:sp>
        <p:nvSpPr>
          <p:cNvPr id="23" name="TextBox 22"/>
          <p:cNvSpPr txBox="1"/>
          <p:nvPr/>
        </p:nvSpPr>
        <p:spPr>
          <a:xfrm rot="479407">
            <a:off x="9137657" y="1449122"/>
            <a:ext cx="2813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RISK?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dirty="0">
                <a:solidFill>
                  <a:schemeClr val="accent5"/>
                </a:solidFill>
              </a:rPr>
              <a:t>Trust </a:t>
            </a:r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5940</TotalTime>
  <Words>386</Words>
  <Application>Microsoft Office PowerPoint</Application>
  <PresentationFormat>Widescreen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Good Leaders make others feel safe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柏曼深</cp:lastModifiedBy>
  <cp:revision>52</cp:revision>
  <cp:lastPrinted>2017-02-28T03:55:47Z</cp:lastPrinted>
  <dcterms:created xsi:type="dcterms:W3CDTF">2016-07-23T10:44:08Z</dcterms:created>
  <dcterms:modified xsi:type="dcterms:W3CDTF">2020-05-18T02:50:10Z</dcterms:modified>
</cp:coreProperties>
</file>